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printerSettings" Target="printerSettings/printerSettings1.bin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98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5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8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52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74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67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7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73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96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93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01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805E6-6E76-454A-862A-B53B4B7035DF}" type="datetimeFigureOut">
              <a:rPr lang="es-ES" smtClean="0"/>
              <a:t>29/10/18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91D3-6B8C-E145-A85A-A201687542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88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dat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9839" y="5185447"/>
            <a:ext cx="7772400" cy="852447"/>
          </a:xfrm>
        </p:spPr>
        <p:txBody>
          <a:bodyPr/>
          <a:lstStyle/>
          <a:p>
            <a:r>
              <a:rPr lang="es-ES" dirty="0" smtClean="0">
                <a:latin typeface="Arial"/>
                <a:cs typeface="Arial"/>
              </a:rPr>
              <a:t>T</a:t>
            </a:r>
            <a:r>
              <a:rPr lang="es-ES" dirty="0" smtClean="0">
                <a:latin typeface="Arial"/>
                <a:cs typeface="Arial"/>
              </a:rPr>
              <a:t>ítulo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6037894"/>
            <a:ext cx="6400800" cy="838784"/>
          </a:xfrm>
        </p:spPr>
        <p:txBody>
          <a:bodyPr/>
          <a:lstStyle/>
          <a:p>
            <a:r>
              <a:rPr lang="es-ES" dirty="0" smtClean="0"/>
              <a:t>Subt</a:t>
            </a:r>
            <a:r>
              <a:rPr lang="es-ES" dirty="0" smtClean="0"/>
              <a:t>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220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12" descr="somoslargo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06" b="4746"/>
          <a:stretch/>
        </p:blipFill>
        <p:spPr>
          <a:xfrm>
            <a:off x="457200" y="5880100"/>
            <a:ext cx="8229600" cy="82550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74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636F3324B3AF4A9BBEA216A62285D3" ma:contentTypeVersion="1" ma:contentTypeDescription="Crear nuevo documento." ma:contentTypeScope="" ma:versionID="b8b2bc8c94ccd64aeaac56fee903fbb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2F56A5-E8B3-4182-BEA7-5DCA2B9BB366}"/>
</file>

<file path=customXml/itemProps2.xml><?xml version="1.0" encoding="utf-8"?>
<ds:datastoreItem xmlns:ds="http://schemas.openxmlformats.org/officeDocument/2006/customXml" ds:itemID="{7F1F2C2E-88F1-4755-8BF5-A90EA02D16E5}"/>
</file>

<file path=customXml/itemProps3.xml><?xml version="1.0" encoding="utf-8"?>
<ds:datastoreItem xmlns:ds="http://schemas.openxmlformats.org/officeDocument/2006/customXml" ds:itemID="{EA0A27DE-0B9B-459F-A7F2-7589F23FC18D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</Words>
  <Application>Microsoft Macintosh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UACJ</dc:creator>
  <cp:lastModifiedBy>UACJ</cp:lastModifiedBy>
  <cp:revision>4</cp:revision>
  <dcterms:created xsi:type="dcterms:W3CDTF">2018-10-29T20:56:25Z</dcterms:created>
  <dcterms:modified xsi:type="dcterms:W3CDTF">2018-10-29T21:37:02Z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0x0101003C636F3324B3AF4A9BBEA216A62285D3</vt:lpwstr>
  </property>
</Properties>
</file>